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1" r:id="rId2"/>
    <p:sldId id="288" r:id="rId3"/>
    <p:sldId id="259" r:id="rId4"/>
    <p:sldId id="264" r:id="rId5"/>
    <p:sldId id="290" r:id="rId6"/>
    <p:sldId id="276" r:id="rId7"/>
    <p:sldId id="291" r:id="rId8"/>
    <p:sldId id="289" r:id="rId9"/>
    <p:sldId id="292" r:id="rId10"/>
    <p:sldId id="284" r:id="rId11"/>
    <p:sldId id="305" r:id="rId12"/>
    <p:sldId id="306" r:id="rId13"/>
    <p:sldId id="304" r:id="rId14"/>
    <p:sldId id="287" r:id="rId15"/>
    <p:sldId id="293" r:id="rId16"/>
    <p:sldId id="266" r:id="rId17"/>
    <p:sldId id="265" r:id="rId18"/>
    <p:sldId id="303" r:id="rId19"/>
    <p:sldId id="294" r:id="rId20"/>
    <p:sldId id="295" r:id="rId21"/>
    <p:sldId id="309" r:id="rId22"/>
    <p:sldId id="310" r:id="rId23"/>
    <p:sldId id="296" r:id="rId24"/>
    <p:sldId id="286" r:id="rId25"/>
    <p:sldId id="312" r:id="rId26"/>
    <p:sldId id="313" r:id="rId27"/>
    <p:sldId id="314" r:id="rId28"/>
    <p:sldId id="307" r:id="rId29"/>
    <p:sldId id="299" r:id="rId30"/>
    <p:sldId id="301" r:id="rId31"/>
    <p:sldId id="300" r:id="rId32"/>
    <p:sldId id="297" r:id="rId33"/>
    <p:sldId id="298" r:id="rId34"/>
    <p:sldId id="311" r:id="rId35"/>
    <p:sldId id="315" r:id="rId36"/>
    <p:sldId id="302" r:id="rId3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9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E136E-1609-462A-A62F-312B42DDEE59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68A9E-8ED9-4CC4-A18A-8B0A80EC05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77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0ED3AA-5E08-4949-945C-E600F9477E20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13.09.2019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://www.tugende.org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tukolere-wamu.de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 smtClean="0"/>
              <a:t>Einmal quer durch Afrika</a:t>
            </a:r>
            <a:endParaRPr lang="de-DE" dirty="0"/>
          </a:p>
        </p:txBody>
      </p:sp>
      <p:pic>
        <p:nvPicPr>
          <p:cNvPr id="37892" name="Picture 4" descr="E:\Pictures\Vorträge\03 Ländervorträge\Uganda Siggi 2016\Vortrag Uganda 4-2016\Land - schaften Uganda\Sissi-Falls\Uganda 2016-2 1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56792"/>
            <a:ext cx="4713171" cy="35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E:\Pictures\Vorträge\03 Ländervorträge\Uganda Siggi 2016\Vortrag Uganda 4-2016\Land - schaften Uganda\Sissi-Falls\Uganda 2016-2 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838">
            <a:off x="6714655" y="3631911"/>
            <a:ext cx="2189638" cy="29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E:\Pictures\Vorträge\03 Ländervorträge\Uganda Siggi 2016\Vortrag Uganda 4-2016\Land - schaften Uganda\Sipi Falls           Jan. 2012\Salem UG Jan.-Feb. 2012 05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0404"/>
            <a:ext cx="2724950" cy="363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Ä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28"/>
            <a:ext cx="2736304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3275856" y="6309320"/>
            <a:ext cx="3456384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000" dirty="0" smtClean="0"/>
              <a:t>Quelle Karte:  https</a:t>
            </a:r>
            <a:r>
              <a:rPr lang="de-DE" sz="1000" dirty="0"/>
              <a:t>://www.gstatic.com/kpui/social/gplus_32x32.png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203848" y="5301208"/>
            <a:ext cx="208823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/>
              <a:t>Afrika: 55 Länder, 1,3 </a:t>
            </a:r>
            <a:r>
              <a:rPr lang="de-DE" sz="1600" dirty="0" err="1" smtClean="0"/>
              <a:t>Mio</a:t>
            </a:r>
            <a:r>
              <a:rPr lang="de-DE" sz="1600" dirty="0" smtClean="0"/>
              <a:t> Menschen, 22 % der Fläche der Erde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88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err="1" smtClean="0"/>
              <a:t>Karamoja</a:t>
            </a:r>
            <a:endParaRPr lang="de-DE" dirty="0"/>
          </a:p>
        </p:txBody>
      </p:sp>
      <p:pic>
        <p:nvPicPr>
          <p:cNvPr id="16386" name="Picture 2" descr="E:\Pictures\Uganda Afrika\2016\Uganda Mai 2016\105_PANA\P1050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Pictures\Uganda Afrika\2016\Uganda Mai 2016\105_PANA\P1050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89" y="3153980"/>
            <a:ext cx="4680520" cy="35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Pictures\Uganda Afrika\2016\Uganda Mai 2016\105_PANA\P1050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0" y="404664"/>
            <a:ext cx="3099690" cy="23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1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3488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err="1" smtClean="0"/>
              <a:t>Karamoja</a:t>
            </a:r>
            <a:endParaRPr lang="de-DE" dirty="0"/>
          </a:p>
        </p:txBody>
      </p:sp>
      <p:pic>
        <p:nvPicPr>
          <p:cNvPr id="15362" name="Picture 2" descr="E:\Pictures\Uganda Afrika\2016\Uganda Mai 2016\105_PANA\P1050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Pictures\Uganda Afrika\2016\Uganda Mai 2016\105_PANA\P1050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3347864" cy="44639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5961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smtClean="0"/>
              <a:t>Uganda erleben…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E:\Pictures\Vorträge\Vorträge ERw\2018\Neues aus Uganda, MVV 2018\DSC_20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0577" y="2154255"/>
            <a:ext cx="5312969" cy="354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ictures\Vorträge\Vorträge ERw\2018\Neues aus Uganda, MVV 2018\DSC_22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33633" y="2384415"/>
            <a:ext cx="4622490" cy="30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24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51720" y="34482"/>
            <a:ext cx="4026298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 smtClean="0"/>
              <a:t>Trecking auf Ugandas Berge</a:t>
            </a:r>
            <a:endParaRPr lang="de-DE" dirty="0"/>
          </a:p>
        </p:txBody>
      </p:sp>
      <p:pic>
        <p:nvPicPr>
          <p:cNvPr id="17413" name="Picture 5" descr="E:\Pictures\Uganda Afrika\2017\Sanzibar Uganda 1711\Sansibar Uganda - Novemver 2017 - Katrin Habermann\IMG_2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3608" y="2332037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:\Pictures\Uganda Afrika\2017\Sanzibar Uganda 1711\Sansibar Uganda - Novemver 2017 - Katrin Habermann\IMG_2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50004">
            <a:off x="198789" y="1240045"/>
            <a:ext cx="2687649" cy="201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E:\Pictures\Uganda Afrika\2017\Sanzibar Uganda 1711\Sansibar Uganda - Novemver 2017 - Katrin Habermann\IMG_2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78018" y="444311"/>
            <a:ext cx="2831232" cy="212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355317" y="5805264"/>
            <a:ext cx="151216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Mount </a:t>
            </a:r>
            <a:r>
              <a:rPr lang="de-DE" dirty="0" err="1" smtClean="0"/>
              <a:t>Elgon</a:t>
            </a:r>
            <a:r>
              <a:rPr lang="de-DE" dirty="0" smtClean="0"/>
              <a:t> 4.321 m hoch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27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sz="4900" dirty="0" smtClean="0"/>
              <a:t>Mithelfen erlaubt,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Fair-Trade Reise Uganda </a:t>
            </a:r>
            <a:endParaRPr lang="de-DE" dirty="0"/>
          </a:p>
        </p:txBody>
      </p:sp>
      <p:pic>
        <p:nvPicPr>
          <p:cNvPr id="2050" name="Picture 2" descr="E:\Pictures\Tugende\2016\IMG_20161110_101446_4C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556792"/>
            <a:ext cx="2384591" cy="4239272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1" name="Picture 3" descr="E:\Pictures\Uganda Afrika\2016\Uganda    Kaffee-Reise   Nov. 2016\Kaffee-Programm Nov. 2016\Kaffee-Bauern Bugunyanya\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46" y="1557404"/>
            <a:ext cx="4415769" cy="3311756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E:\Pictures\Uganda Afrika\2016\Uganda    Kaffee-Reise   Nov. 2016\Kaffee-Programm Nov. 2016\Kaffee-Bauern Bugunyanya\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76428"/>
            <a:ext cx="2227914" cy="29706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Textfeld 2"/>
          <p:cNvSpPr txBox="1"/>
          <p:nvPr/>
        </p:nvSpPr>
        <p:spPr>
          <a:xfrm>
            <a:off x="2843808" y="5301208"/>
            <a:ext cx="36004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Nov 2019: Noch Plätze frei für die 4. Fair-Tradereise nach Uganda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61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onja Rinderle\Desktop\Uganda2019\DSC_5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0"/>
            <a:ext cx="9235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2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6216" y="332656"/>
            <a:ext cx="1738536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 smtClean="0"/>
              <a:t>Bildung</a:t>
            </a:r>
            <a:endParaRPr lang="de-DE" dirty="0"/>
          </a:p>
        </p:txBody>
      </p:sp>
      <p:pic>
        <p:nvPicPr>
          <p:cNvPr id="6" name="Picture 3" descr="E:\Pictures\Uganda Afrika\2017\Sanzibar Uganda 1711\Martina Mevenkamp\Sansibar Uganda - November 2017 - Martina Mevenkamp\Sansibar Uganda - November 2017 - Martina Mevenkamp\P1020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99255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Pictures\Tukolere\Uganda\2018\Bulangira S.S\inde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574581" cy="34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Pictures\Tukolere\Uganda\2018\PC Schulungen Diözese Luwero\PC Raum fertig in Migy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685">
            <a:off x="450952" y="3604361"/>
            <a:ext cx="3996506" cy="283350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0610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E:\Pictures\Uganda Afrika\2016\Renate Jan 2016\Renate CD 1 Jan 16\Uganda von Renate\DSC03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653275" cy="648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E:\Pictures\Uganda Afrika\2016\Renate Jan 2016\Renate CD 1 Jan 16\Uganda von Renate\DSC03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74" y="476672"/>
            <a:ext cx="485815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5" descr="E:\Pictures\Uganda Afrika\2013\Elisabeth Jan 2013\DSC_0071_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48489"/>
            <a:ext cx="2580397" cy="38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096881" y="3789040"/>
            <a:ext cx="2516097" cy="22159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800" b="1" dirty="0" smtClean="0"/>
              <a:t>Wasser-</a:t>
            </a:r>
          </a:p>
          <a:p>
            <a:r>
              <a:rPr lang="de-DE" sz="2800" b="1" dirty="0" err="1" smtClean="0"/>
              <a:t>versorgung</a:t>
            </a:r>
            <a:r>
              <a:rPr lang="de-DE" sz="2800" b="1" dirty="0" smtClean="0"/>
              <a:t>? </a:t>
            </a:r>
          </a:p>
          <a:p>
            <a:endParaRPr lang="de-DE" sz="2800" b="1" dirty="0" smtClean="0"/>
          </a:p>
          <a:p>
            <a:r>
              <a:rPr lang="de-DE" b="1" dirty="0" smtClean="0"/>
              <a:t>Nur 75 % holen Wasser von sauberen Quellen, Wege!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7669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80960"/>
            <a:ext cx="3738781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smtClean="0"/>
              <a:t>Gesundheit</a:t>
            </a:r>
            <a:endParaRPr lang="de-DE" dirty="0"/>
          </a:p>
        </p:txBody>
      </p:sp>
      <p:pic>
        <p:nvPicPr>
          <p:cNvPr id="19460" name="Picture 4" descr="E:\Pictures\Tukolere\Projekte Uganda\Labor Salem\2_Salem_L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1" y="1340768"/>
            <a:ext cx="3320885" cy="24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Pictures\Tukolere\Uganda\2018\SALEM\199 SALEM Hosp Bathrooms\IMG_198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9472"/>
            <a:ext cx="3745905" cy="28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Pictures\Uganda Afrika\2018\TN 201801\Sonja Uganda\02 Feb 2018\DSC_2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76781" y="3833345"/>
            <a:ext cx="3476381" cy="23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E:\Pictures\Uganda Afrika\2014\Ostafrika Nov 2014 Elisabeth 2. Teil\Nov 14 evtl. elisabeth\101D3000\DSC_0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8017">
            <a:off x="4136337" y="937927"/>
            <a:ext cx="4039679" cy="27045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549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3600" dirty="0" smtClean="0"/>
              <a:t>Einmal quer durch Afrika: Äthiopien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5148064" y="4674174"/>
            <a:ext cx="376255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Wie profitieren die  </a:t>
            </a:r>
            <a:r>
              <a:rPr lang="de-DE" dirty="0" smtClean="0"/>
              <a:t>„Kleinen Leute</a:t>
            </a:r>
            <a:r>
              <a:rPr lang="de-DE" dirty="0" smtClean="0"/>
              <a:t>“?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smtClean="0"/>
              <a:t>Kaffee –Zeremonie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Esel-</a:t>
            </a:r>
            <a:r>
              <a:rPr lang="de-DE" dirty="0" err="1" smtClean="0"/>
              <a:t>Association</a:t>
            </a:r>
            <a:r>
              <a:rPr lang="de-DE" dirty="0" smtClean="0"/>
              <a:t> vermietet Tiere</a:t>
            </a:r>
            <a:endParaRPr lang="de-DE" dirty="0"/>
          </a:p>
        </p:txBody>
      </p:sp>
      <p:pic>
        <p:nvPicPr>
          <p:cNvPr id="4099" name="Picture 3" descr="E:\Pictures\Vorträge\Projektvorträge\2017\Gesichter AFrikas 20170325\Projekte\witschaftlich\Äthiopien\NL_2016-10-12_173734_A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44" y="1412776"/>
            <a:ext cx="5691056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Pictures\Vorträge\Projektvorträge\2017\Gesichter AFrikas 20170325\Projekte\witschaftlich\Äthiopien\DSC_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" y="3513406"/>
            <a:ext cx="4891441" cy="32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dirty="0" smtClean="0"/>
              <a:t>Herzlich willkommen in Afrika- Uganda!!</a:t>
            </a:r>
            <a:endParaRPr lang="de-DE" dirty="0"/>
          </a:p>
        </p:txBody>
      </p:sp>
      <p:pic>
        <p:nvPicPr>
          <p:cNvPr id="3075" name="Picture 3" descr="E:\Pictures\Tugende\2016\Uganda\DSC03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392488" cy="2474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Pictures\Tugende\2016\Uganda\DSC_0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44" y="3869479"/>
            <a:ext cx="4176464" cy="279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Pictures\Tugende\2016\Uganda\DSC03821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3323996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Pictures\Tugende\2016\Uganda\image_manager__hotel_detail_salem-uganda_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68" y="1329288"/>
            <a:ext cx="3797640" cy="2531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5536" y="6453336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hlinkClick r:id="rId6"/>
              </a:rPr>
              <a:t>www.tukolere-wamu.de</a:t>
            </a:r>
            <a:endParaRPr lang="de-DE" sz="1200" dirty="0" smtClean="0"/>
          </a:p>
          <a:p>
            <a:r>
              <a:rPr lang="de-DE" sz="1200" dirty="0" smtClean="0">
                <a:hlinkClick r:id="rId7"/>
              </a:rPr>
              <a:t>www.tugende.org</a:t>
            </a:r>
            <a:r>
              <a:rPr lang="de-DE" sz="1200" dirty="0" smtClean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0644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175956" y="5327925"/>
            <a:ext cx="478853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Die meisten Äthiopier überleben als Bauern auf dem kargen Land. Dank Besucher konnte die Familie ein weiteres Tier anschaffen. </a:t>
            </a:r>
            <a:endParaRPr lang="de-DE" dirty="0"/>
          </a:p>
        </p:txBody>
      </p:sp>
      <p:pic>
        <p:nvPicPr>
          <p:cNvPr id="5122" name="Picture 2" descr="E:\Pictures\Vorträge\Projektvorträge\2017\Gesichter AFrikas 20170325\Projekte\witschaftlich\Äthiopien\SAM_3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6" y="3797850"/>
            <a:ext cx="4080200" cy="30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Pictures\Vorträge\Projektvorträge\2017\Gesichter AFrikas 20170325\Projekte\witschaftlich\Äthiopien\DSC_0264 - Kopi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4" y="1685274"/>
            <a:ext cx="3060988" cy="204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Pictures\Vorträge\Projektvorträge\2017\Gesichter AFrikas 20170325\Projekte\witschaftlich\Äthiopien\DSC_0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4824536" cy="322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 smtClean="0"/>
              <a:t>Einmal quer durch Afrika: Äthiopien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20685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10172" y="230844"/>
            <a:ext cx="6342147" cy="115036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1639" tIns="40820" rIns="81639" bIns="4082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de-DE" altLang="de-DE" sz="2800" dirty="0">
                <a:latin typeface="Calibri" charset="0"/>
              </a:rPr>
              <a:t>Weltkulturerbe  - jahrhundertealte Hochkultur Felsenkirchen von </a:t>
            </a:r>
            <a:r>
              <a:rPr lang="de-DE" altLang="de-DE" sz="2800" dirty="0" err="1">
                <a:latin typeface="Calibri" charset="0"/>
              </a:rPr>
              <a:t>Lalibela</a:t>
            </a:r>
            <a:r>
              <a:rPr lang="de-DE" altLang="de-DE" sz="2800" dirty="0">
                <a:latin typeface="Calibri" charset="0"/>
              </a:rPr>
              <a:t>,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endParaRPr lang="de-DE" altLang="de-DE" sz="2200" b="1" dirty="0">
              <a:latin typeface="Calibri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1412789"/>
            <a:ext cx="7308000" cy="487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889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Pictures\Uganda Afrika\2013\D200-JPG\NL_2013-11-11_111030_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92049"/>
            <a:ext cx="4536504" cy="30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7784" y="260648"/>
            <a:ext cx="4685692" cy="70609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dirty="0" smtClean="0"/>
              <a:t>Togo: Landschaften</a:t>
            </a:r>
            <a:endParaRPr lang="de-DE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3152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148064" y="5444643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Topografie Togos © </a:t>
            </a:r>
            <a:r>
              <a:rPr lang="de-DE" sz="1100" dirty="0" err="1"/>
              <a:t>Sadalmelik</a:t>
            </a:r>
            <a:r>
              <a:rPr lang="de-DE" sz="1100" dirty="0"/>
              <a:t> (</a:t>
            </a:r>
            <a:r>
              <a:rPr lang="de-DE" sz="1100" dirty="0" err="1"/>
              <a:t>public</a:t>
            </a:r>
            <a:r>
              <a:rPr lang="de-DE" sz="1100" dirty="0"/>
              <a:t> </a:t>
            </a:r>
            <a:r>
              <a:rPr lang="de-DE" sz="1100" dirty="0" err="1"/>
              <a:t>domain</a:t>
            </a:r>
            <a:r>
              <a:rPr lang="de-DE" sz="1100" dirty="0"/>
              <a:t>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411760" y="1124744"/>
            <a:ext cx="475252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Höchster Berg: Mount </a:t>
            </a:r>
            <a:r>
              <a:rPr lang="de-DE" dirty="0" err="1" smtClean="0"/>
              <a:t>Agou</a:t>
            </a:r>
            <a:r>
              <a:rPr lang="de-DE" dirty="0" smtClean="0"/>
              <a:t> mit 986 m </a:t>
            </a:r>
          </a:p>
          <a:p>
            <a:r>
              <a:rPr lang="de-DE" dirty="0" smtClean="0"/>
              <a:t>Großteil: Savanne</a:t>
            </a:r>
          </a:p>
          <a:p>
            <a:r>
              <a:rPr lang="de-DE" dirty="0" smtClean="0"/>
              <a:t>Erosion: jährlich verschwinden 10 m Land, ein Grund: Sandabbau (Region </a:t>
            </a:r>
            <a:r>
              <a:rPr lang="de-DE" dirty="0" err="1" smtClean="0"/>
              <a:t>Anecho</a:t>
            </a:r>
            <a:r>
              <a:rPr lang="de-DE" dirty="0" smtClean="0"/>
              <a:t>) </a:t>
            </a:r>
            <a:endParaRPr lang="de-DE" dirty="0"/>
          </a:p>
        </p:txBody>
      </p:sp>
      <p:pic>
        <p:nvPicPr>
          <p:cNvPr id="4100" name="Picture 4" descr="E:\Pictures\Uganda Afrika\2013\D200-JPG\NL_2013-11-17_103138_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0936"/>
            <a:ext cx="4608512" cy="30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36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192688" cy="10801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de-DE" sz="3600" dirty="0" smtClean="0"/>
              <a:t>Einmal quer durch Afrika: Togo</a:t>
            </a:r>
            <a:endParaRPr lang="de-DE" sz="3600" dirty="0"/>
          </a:p>
        </p:txBody>
      </p:sp>
      <p:pic>
        <p:nvPicPr>
          <p:cNvPr id="9218" name="Picture 2" descr="E:\Pictures\Vorträge\Projektvorträge\2017\Gesichter AFrikas 20170325\Projekte\Umwelt\P101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33" y="1484784"/>
            <a:ext cx="4352362" cy="326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Pictures\Vorträge\Projektvorträge\2017\Gesichter AFrikas 20170325\Projekte\Umwelt\P10004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85" y="3501008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5013176"/>
            <a:ext cx="288032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Eigentlich liegen in Togo überall Plastiktüten etc. , doch hierher kommen Gäste, die Türen bemalt, kein Müll….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5428208" y="1700808"/>
            <a:ext cx="280831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Togo ist im Norden extrem trocken; ein Togoer wagt es: Mustergarten für die Bevölkerung, sogar </a:t>
            </a:r>
            <a:r>
              <a:rPr lang="de-DE" dirty="0" err="1" smtClean="0"/>
              <a:t>Papayas</a:t>
            </a:r>
            <a:r>
              <a:rPr lang="de-DE" dirty="0" smtClean="0"/>
              <a:t>, Kakao etc. wachsen.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695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sz="5300" dirty="0" smtClean="0"/>
              <a:t>Begegnung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3600" dirty="0" smtClean="0"/>
              <a:t>Togo – </a:t>
            </a:r>
            <a:r>
              <a:rPr lang="de-DE" sz="3600" dirty="0" err="1" smtClean="0"/>
              <a:t>Fufu</a:t>
            </a:r>
            <a:r>
              <a:rPr lang="de-DE" sz="3600" dirty="0" smtClean="0"/>
              <a:t> stampfen</a:t>
            </a:r>
            <a:endParaRPr lang="de-DE" dirty="0"/>
          </a:p>
        </p:txBody>
      </p:sp>
      <p:pic>
        <p:nvPicPr>
          <p:cNvPr id="1026" name="Picture 2" descr="E:\Pictures\Vorträge\Projektvorträge\2017\Gesichter AFrikas 20170325\Reisen Begegnung\P10006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30" y="1516790"/>
            <a:ext cx="7089078" cy="53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4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2800" dirty="0" smtClean="0"/>
              <a:t>Die </a:t>
            </a:r>
            <a:r>
              <a:rPr lang="de-DE" sz="2800" dirty="0" err="1" smtClean="0"/>
              <a:t>Agodeka</a:t>
            </a:r>
            <a:r>
              <a:rPr lang="de-DE" sz="2800" dirty="0" smtClean="0"/>
              <a:t> Primarschule im Südwesten Togos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E:\Pictures\Tukolere\Togo\2019\Agodeka\Agode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619">
            <a:off x="333912" y="942579"/>
            <a:ext cx="5673725" cy="21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ictures\Tukolere\Togo\2019\Agodeka\Gelän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18399"/>
            <a:ext cx="6103168" cy="3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3612507"/>
            <a:ext cx="280831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In 4 offenen Rundhütten wurden 121 Schüler der Klassen 1 bis 6 unterrichtet.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956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ictures\Tukolere\Togo\2019\Agodeka\Juni 19\inde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" y="160065"/>
            <a:ext cx="4937596" cy="6583462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feld 3"/>
          <p:cNvSpPr txBox="1"/>
          <p:nvPr/>
        </p:nvSpPr>
        <p:spPr>
          <a:xfrm>
            <a:off x="5292080" y="188640"/>
            <a:ext cx="266429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400" dirty="0" smtClean="0"/>
              <a:t>Es braucht ein ganzes Dorf um eine Schule zu bauen –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372200" y="2060848"/>
            <a:ext cx="230425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 smtClean="0"/>
              <a:t>Kosten pro Klassenzimmer: ca. 4.000,-- Euro (x3)</a:t>
            </a:r>
            <a:endParaRPr lang="de-DE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26</a:t>
            </a:fld>
            <a:endParaRPr lang="de-DE"/>
          </a:p>
        </p:txBody>
      </p:sp>
      <p:pic>
        <p:nvPicPr>
          <p:cNvPr id="7" name="Picture 2" descr="E:\Pictures\Tukolere\Togo\2019\Agodeka\Juni 19\index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3"/>
            <a:ext cx="3912434" cy="2934325"/>
          </a:xfrm>
          <a:prstGeom prst="rect">
            <a:avLst/>
          </a:prstGeom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92370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Pictures\Tukolere\Togo\2019\NDIGBE\kaputt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60486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04248" y="476672"/>
            <a:ext cx="18002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 smtClean="0"/>
              <a:t>Krankenstation in </a:t>
            </a:r>
            <a:r>
              <a:rPr lang="de-DE" sz="2000" dirty="0" err="1" smtClean="0"/>
              <a:t>Ndigbe</a:t>
            </a:r>
            <a:r>
              <a:rPr lang="de-DE" sz="2000" dirty="0" smtClean="0"/>
              <a:t>, erbaut 1951, nach Sturm zerstört. </a:t>
            </a:r>
          </a:p>
          <a:p>
            <a:r>
              <a:rPr lang="de-DE" sz="2000" dirty="0" smtClean="0"/>
              <a:t>Kosten für die Renovierung: 4.100,-- Euro</a:t>
            </a:r>
            <a:endParaRPr lang="de-DE" sz="20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27</a:t>
            </a:fld>
            <a:endParaRPr lang="de-DE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211247"/>
              </p:ext>
            </p:extLst>
          </p:nvPr>
        </p:nvGraphicFramePr>
        <p:xfrm>
          <a:off x="6791672" y="3436243"/>
          <a:ext cx="2047630" cy="2896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4" imgW="8019882" imgH="11344104" progId="AcroExch.Document.DC">
                  <p:embed/>
                </p:oleObj>
              </mc:Choice>
              <mc:Fallback>
                <p:oleObj name="Acrobat Document" r:id="rId4" imgW="8019882" imgH="113441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91672" y="3436243"/>
                        <a:ext cx="2047630" cy="2896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6915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E:\Pictures\Vorträge\Projektvorträge\2017\Gesichter AFrikas 20170325\Projekte\politisch\P1010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77" y="1196752"/>
            <a:ext cx="6851720" cy="51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93276" y="44624"/>
            <a:ext cx="6624736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3600" dirty="0" smtClean="0"/>
              <a:t>Perspektiven für Afrika</a:t>
            </a:r>
          </a:p>
          <a:p>
            <a:r>
              <a:rPr lang="de-DE" sz="3600" dirty="0" smtClean="0"/>
              <a:t>Politischer Wille - </a:t>
            </a:r>
            <a:endParaRPr lang="de-DE" sz="3600" dirty="0"/>
          </a:p>
        </p:txBody>
      </p:sp>
      <p:sp>
        <p:nvSpPr>
          <p:cNvPr id="5" name="Textfeld 4"/>
          <p:cNvSpPr txBox="1"/>
          <p:nvPr/>
        </p:nvSpPr>
        <p:spPr>
          <a:xfrm>
            <a:off x="3491880" y="5873354"/>
            <a:ext cx="453650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Projektbesuch in Togo im Jan. 2017. Dorfchefs und Vertreter der der Behörde zeigen sich interessiert und kooperativ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0268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 altLang="de-DE" dirty="0" smtClean="0"/>
              <a:t>Malawi - Lilongwe</a:t>
            </a:r>
          </a:p>
        </p:txBody>
      </p:sp>
      <p:pic>
        <p:nvPicPr>
          <p:cNvPr id="49155" name="Inhaltsplatzhalt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628775"/>
            <a:ext cx="7715250" cy="4340225"/>
          </a:xfrm>
        </p:spPr>
      </p:pic>
    </p:spTree>
    <p:extLst>
      <p:ext uri="{BB962C8B-B14F-4D97-AF65-F5344CB8AC3E}">
        <p14:creationId xmlns:p14="http://schemas.microsoft.com/office/powerpoint/2010/main" val="205684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283213" cy="980728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de-DE" sz="4000" dirty="0" smtClean="0"/>
              <a:t>Transport in Uganda</a:t>
            </a:r>
            <a:endParaRPr lang="de-DE" sz="4000" dirty="0"/>
          </a:p>
        </p:txBody>
      </p:sp>
      <p:pic>
        <p:nvPicPr>
          <p:cNvPr id="1027" name="Picture 3" descr="E:\Pictures\Uganda Afrika\2018\TN 201801\Kenia Uganda - Januar 2018  -  Leo Rupp\P10807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2474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Pictures\Uganda Afrika\2018\TN 201801\Kenia Uganda - Januar 2018  -  Leo Rupp\P108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0407"/>
            <a:ext cx="3937969" cy="29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Pictures\Vorträge\Vorträge ERw\2018\Neues aus Uganda, MVV 2018\DSC_2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59109" y="1653459"/>
            <a:ext cx="4036386" cy="26909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5809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Wandern</a:t>
            </a:r>
          </a:p>
        </p:txBody>
      </p:sp>
      <p:pic>
        <p:nvPicPr>
          <p:cNvPr id="52227" name="Inhaltsplatzhalter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412875"/>
            <a:ext cx="4040188" cy="2273300"/>
          </a:xfrm>
        </p:spPr>
      </p:pic>
      <p:pic>
        <p:nvPicPr>
          <p:cNvPr id="52228" name="Inhaltsplatzhalter 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413" y="3932238"/>
            <a:ext cx="4041775" cy="2273300"/>
          </a:xfrm>
        </p:spPr>
      </p:pic>
      <p:pic>
        <p:nvPicPr>
          <p:cNvPr id="52229" name="Grafik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1238250"/>
            <a:ext cx="3548063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25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Relaxen</a:t>
            </a:r>
          </a:p>
        </p:txBody>
      </p:sp>
      <p:pic>
        <p:nvPicPr>
          <p:cNvPr id="51203" name="Inhaltsplatzhalt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359307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2603500" cy="1143000"/>
          </a:xfrm>
        </p:spPr>
        <p:txBody>
          <a:bodyPr>
            <a:noAutofit/>
          </a:bodyPr>
          <a:lstStyle/>
          <a:p>
            <a:r>
              <a:rPr lang="de-DE" altLang="de-DE" sz="3200" dirty="0" smtClean="0"/>
              <a:t>Große Mädchen</a:t>
            </a:r>
          </a:p>
        </p:txBody>
      </p:sp>
      <p:pic>
        <p:nvPicPr>
          <p:cNvPr id="31747" name="Inhaltsplatzhalt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9463" y="146050"/>
            <a:ext cx="5840412" cy="3282950"/>
          </a:xfrm>
        </p:spPr>
      </p:pic>
      <p:pic>
        <p:nvPicPr>
          <p:cNvPr id="31748" name="Grafik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575050"/>
            <a:ext cx="58420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73633" y="248767"/>
            <a:ext cx="4398367" cy="7060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dirty="0" smtClean="0"/>
              <a:t>Malawi </a:t>
            </a:r>
          </a:p>
        </p:txBody>
      </p:sp>
    </p:spTree>
    <p:extLst>
      <p:ext uri="{BB962C8B-B14F-4D97-AF65-F5344CB8AC3E}">
        <p14:creationId xmlns:p14="http://schemas.microsoft.com/office/powerpoint/2010/main" val="1006843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nhaltsplatzhalt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9913" y="2339975"/>
            <a:ext cx="6034087" cy="4525963"/>
          </a:xfrm>
        </p:spPr>
      </p:pic>
      <p:sp>
        <p:nvSpPr>
          <p:cNvPr id="45059" name="Titel 7"/>
          <p:cNvSpPr>
            <a:spLocks noGrp="1"/>
          </p:cNvSpPr>
          <p:nvPr>
            <p:ph type="title"/>
          </p:nvPr>
        </p:nvSpPr>
        <p:spPr>
          <a:xfrm>
            <a:off x="5580063" y="274638"/>
            <a:ext cx="3106737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de-DE" altLang="de-DE" dirty="0" smtClean="0"/>
              <a:t>Projekte besuchen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61A0E0E-7A62-490D-B062-0D8371EA2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96850"/>
            <a:ext cx="5327650" cy="29956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4" y="3429000"/>
            <a:ext cx="2156436" cy="38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4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3657" y="1146812"/>
            <a:ext cx="6034617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43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528392" cy="92211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smtClean="0"/>
              <a:t>Malawi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035392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5D87B5E-29D6-4C38-9C67-FCC10BF0A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8" y="404813"/>
            <a:ext cx="3725862" cy="208756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de-DE" sz="3600" dirty="0"/>
              <a:t>Welcome </a:t>
            </a:r>
            <a:r>
              <a:rPr lang="de-DE" sz="3600" dirty="0" smtClean="0"/>
              <a:t>in Afrika- Uganda, Äthiopien, Togo, Malawi….!</a:t>
            </a:r>
            <a:endParaRPr lang="de-DE" sz="3600" dirty="0"/>
          </a:p>
        </p:txBody>
      </p:sp>
      <p:pic>
        <p:nvPicPr>
          <p:cNvPr id="59395" name="Inhaltsplatzhalt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250825"/>
            <a:ext cx="3016250" cy="4525963"/>
          </a:xfrm>
        </p:spPr>
      </p:pic>
      <p:pic>
        <p:nvPicPr>
          <p:cNvPr id="59396" name="Grafik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4850"/>
            <a:ext cx="6373813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92896"/>
            <a:ext cx="2525713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660232" y="494116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Hilfe zur Selbsthilfe mit Tukolere Wamu</a:t>
            </a:r>
            <a:endParaRPr lang="de-DE" dirty="0"/>
          </a:p>
        </p:txBody>
      </p:sp>
      <p:pic>
        <p:nvPicPr>
          <p:cNvPr id="7" name="Picture 4" descr="C:\Users\Ehrler\Documents\Tukolere\offizielles\Vorlagen\Tukolere logo\Logo 2 bu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102" y="5587499"/>
            <a:ext cx="11938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47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e-DE" dirty="0" smtClean="0"/>
              <a:t>Durchschnittsalter n Uganda:</a:t>
            </a:r>
            <a:br>
              <a:rPr lang="de-DE" dirty="0" smtClean="0"/>
            </a:br>
            <a:r>
              <a:rPr lang="de-DE" dirty="0" smtClean="0"/>
              <a:t> 15,8 Jahre</a:t>
            </a:r>
            <a:endParaRPr lang="de-DE" dirty="0"/>
          </a:p>
        </p:txBody>
      </p:sp>
      <p:pic>
        <p:nvPicPr>
          <p:cNvPr id="43010" name="Picture 2" descr="E:\Pictures\Uganda Afrika\2016\Renate Jan 2016\Lake Bunyonyi\Korrigierte Bilder Uganda\P13108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0" y="1600200"/>
            <a:ext cx="803953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0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ja Rinderle\Desktop\Uganda2019\DSC_4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96" y="0"/>
            <a:ext cx="91687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58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9218" name="Picture 2" descr="E:\Pictures\Uganda Afrika\2017\201705RuUg\Ruanda Uganda - Mai 2017 - Karl Heinz\Ruanda Uganda - Mai 2017 - Karl Heinz\P100005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9489">
            <a:off x="5270882" y="680286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Pictures\Uganda Afrika\2017\201705RuUg\Ruanda Uganda - Mai 2017 - Karl Heinz\Ruanda Uganda - Mai 2017 - Karl Heinz\P100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7627" y="1760860"/>
            <a:ext cx="5691601" cy="426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Pictures\Uganda Afrika\2017\201705RuUg\Ruanda Uganda - Mai 2017 - Karl Heinz\Ruanda Uganda - Mai 2017 - Karl Heinz\P100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120"/>
            <a:ext cx="4723757" cy="35427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feld 3"/>
          <p:cNvSpPr txBox="1"/>
          <p:nvPr/>
        </p:nvSpPr>
        <p:spPr>
          <a:xfrm>
            <a:off x="827584" y="95239"/>
            <a:ext cx="525658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800" dirty="0" smtClean="0"/>
              <a:t>Besuch bei unseren Verwandten im Bergregenwald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75596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onja Rinderle\Desktop\Uganda2019\DSC_4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093"/>
            <a:ext cx="3888432" cy="25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Sonja Rinderle\Desktop\Uganda2019\DSC_4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1"/>
          <a:stretch/>
        </p:blipFill>
        <p:spPr bwMode="auto">
          <a:xfrm>
            <a:off x="5292080" y="116632"/>
            <a:ext cx="3600400" cy="329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onja Rinderle\Desktop\Uganda2019\DSC_48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8" y="3212976"/>
            <a:ext cx="4333622" cy="28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Sonja Rinderle\Desktop\Uganda2019\DSC_4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16" y="3861048"/>
            <a:ext cx="4267064" cy="28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ictures\Uganda Afrika\2017\Fairtrade\Fair Trade - November 2017 - Heidrun\DSC01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62390" y="1038454"/>
            <a:ext cx="6798513" cy="50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Pictures\Uganda Afrika\2016\Uganda    Kaffee-Reise   Nov. 2016\Murchison N.P\Uganda, Nov. 16 - 2 1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1695">
            <a:off x="3510838" y="1844207"/>
            <a:ext cx="5096195" cy="382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716016" y="548680"/>
            <a:ext cx="40324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Murchisonfalls</a:t>
            </a:r>
            <a:r>
              <a:rPr lang="de-DE" dirty="0" smtClean="0"/>
              <a:t> Nationalpark Uganda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81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onja Rinderle\Desktop\Uganda2019\DSC_4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4343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1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Bildschirmpräsentation (4:3)</PresentationFormat>
  <Paragraphs>61</Paragraphs>
  <Slides>36</Slides>
  <Notes>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8" baseType="lpstr">
      <vt:lpstr>Larissa-Design</vt:lpstr>
      <vt:lpstr>Adobe Acrobat Document</vt:lpstr>
      <vt:lpstr>Einmal quer durch Afrika</vt:lpstr>
      <vt:lpstr>Herzlich willkommen in Afrika- Uganda!!</vt:lpstr>
      <vt:lpstr>Transport in Uganda</vt:lpstr>
      <vt:lpstr>Durchschnittsalter n Uganda:  15,8 Jahre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Karamoja</vt:lpstr>
      <vt:lpstr>Karamoja</vt:lpstr>
      <vt:lpstr>Uganda erleben…</vt:lpstr>
      <vt:lpstr>Trecking auf Ugandas Berge</vt:lpstr>
      <vt:lpstr>Mithelfen erlaubt,  Fair-Trade Reise Uganda </vt:lpstr>
      <vt:lpstr>PowerPoint-Präsentation</vt:lpstr>
      <vt:lpstr>Bildung</vt:lpstr>
      <vt:lpstr>PowerPoint-Präsentation</vt:lpstr>
      <vt:lpstr>Gesundheit</vt:lpstr>
      <vt:lpstr>Einmal quer durch Afrika: Äthiopien</vt:lpstr>
      <vt:lpstr>PowerPoint-Präsentation</vt:lpstr>
      <vt:lpstr>PowerPoint-Präsentation</vt:lpstr>
      <vt:lpstr>Togo: Landschaften</vt:lpstr>
      <vt:lpstr>Einmal quer durch Afrika: Togo</vt:lpstr>
      <vt:lpstr>Begegnung Togo – Fufu stampfen</vt:lpstr>
      <vt:lpstr>Die Agodeka Primarschule im Südwesten Togos</vt:lpstr>
      <vt:lpstr>PowerPoint-Präsentation</vt:lpstr>
      <vt:lpstr>PowerPoint-Präsentation</vt:lpstr>
      <vt:lpstr>PowerPoint-Präsentation</vt:lpstr>
      <vt:lpstr>Malawi - Lilongwe</vt:lpstr>
      <vt:lpstr>Wandern</vt:lpstr>
      <vt:lpstr>Relaxen</vt:lpstr>
      <vt:lpstr>Große Mädchen</vt:lpstr>
      <vt:lpstr>Projekte besuchen</vt:lpstr>
      <vt:lpstr>PowerPoint-Präsentation</vt:lpstr>
      <vt:lpstr>Malawi</vt:lpstr>
      <vt:lpstr>Welcome in Afrika- Uganda, Äthiopien, Togo, Malawi….!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in Uganda</dc:title>
  <dc:creator>Ehrler</dc:creator>
  <cp:lastModifiedBy>Ehrler</cp:lastModifiedBy>
  <cp:revision>17</cp:revision>
  <dcterms:created xsi:type="dcterms:W3CDTF">2018-06-14T16:29:14Z</dcterms:created>
  <dcterms:modified xsi:type="dcterms:W3CDTF">2019-09-13T15:44:59Z</dcterms:modified>
</cp:coreProperties>
</file>